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9283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House Price Prediction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Predicting house prices using machine learning. Project explores supervised ML models for real estate valuation.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40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281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5260" y="31706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28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Predict House Prices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185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 model to predict median house prices in California.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281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56937" y="31706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28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Estimate Fair Prices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1854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 buyers and sellers estimate fair market values.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65260" y="523172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Decision-Making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67963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Assist real estate agents and policymakers in making informed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Source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sklearn.datasets.fetch_california_housing()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MedInc, HouseAge, AveRooms, AveBedrms, Population, AveOccup, Latitude, Longitude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Target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Median house price in $100,000s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328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029"/>
            <a:ext cx="5065633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spc="-120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Methodology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6087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Preprocessing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spc="-32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Train-test split (80/20), feature scaling.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6087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ML Models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spc="-32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Linear Regression, Decision Tree, Random Forest.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6087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Evaluation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spc="-32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RMSE, R² Score.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820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Performance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31012"/>
            <a:ext cx="75564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338632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348234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3482340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RMSE (Test)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3482340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R² Score (Test)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3988951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413265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Linear Regression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413265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0.72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413265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0.60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4639270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057" y="478297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Decision Tree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546038" y="478297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0.68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059210" y="478297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0.70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289590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29057" y="543329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 Forest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3546038" y="543329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0.63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059210" y="543329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0.80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54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Findings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Random Forest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Performed best (lowest error, highest R²).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Income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(MedInc) was the most important feature.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Decision Tree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939195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Outperformed Linear Regression.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83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724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37149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ML Effectiveness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629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can effectively predict house prices.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78860" y="50502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Best Model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 Forest is the best among the three models tested.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99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Scope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32321"/>
            <a:ext cx="3260646" cy="1306949"/>
          </a:xfrm>
          <a:prstGeom prst="roundRect">
            <a:avLst>
              <a:gd name="adj" fmla="val 728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64569" y="378642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4281249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Models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81249" y="4049554"/>
            <a:ext cx="320552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Try XGBoost, Neural Networks.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4167783" y="4624030"/>
            <a:ext cx="9555480" cy="15240"/>
          </a:xfrm>
          <a:prstGeom prst="roundRect">
            <a:avLst>
              <a:gd name="adj" fmla="val 625116"/>
            </a:avLst>
          </a:prstGeom>
          <a:solidFill>
            <a:srgbClr val="2A1999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752618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3895011" y="520672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754201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More Features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42014" y="5469850"/>
            <a:ext cx="34749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Include crime rate, school ratings.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2025-04-19T17:20:50Z</dcterms:created>
  <dcterms:modified xsi:type="dcterms:W3CDTF">2025-04-19T17:20:50Z</dcterms:modified>
</cp:coreProperties>
</file>